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76" r:id="rId2"/>
    <p:sldMasterId id="2147484072" r:id="rId3"/>
  </p:sldMasterIdLst>
  <p:notesMasterIdLst>
    <p:notesMasterId r:id="rId17"/>
  </p:notesMasterIdLst>
  <p:handoutMasterIdLst>
    <p:handoutMasterId r:id="rId18"/>
  </p:handoutMasterIdLst>
  <p:sldIdLst>
    <p:sldId id="681" r:id="rId4"/>
    <p:sldId id="636" r:id="rId5"/>
    <p:sldId id="690" r:id="rId6"/>
    <p:sldId id="691" r:id="rId7"/>
    <p:sldId id="687" r:id="rId8"/>
    <p:sldId id="686" r:id="rId9"/>
    <p:sldId id="688" r:id="rId10"/>
    <p:sldId id="689" r:id="rId11"/>
    <p:sldId id="693" r:id="rId12"/>
    <p:sldId id="694" r:id="rId13"/>
    <p:sldId id="695" r:id="rId14"/>
    <p:sldId id="696" r:id="rId15"/>
    <p:sldId id="697" r:id="rId16"/>
  </p:sldIdLst>
  <p:sldSz cx="9144000" cy="5143500" type="screen16x9"/>
  <p:notesSz cx="7077075" cy="93694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84" userDrawn="1">
          <p15:clr>
            <a:srgbClr val="A4A3A4"/>
          </p15:clr>
        </p15:guide>
        <p15:guide id="2" orient="horz" pos="2951" userDrawn="1">
          <p15:clr>
            <a:srgbClr val="A4A3A4"/>
          </p15:clr>
        </p15:guide>
        <p15:guide id="3" pos="22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F58220"/>
    <a:srgbClr val="F04E23"/>
    <a:srgbClr val="969696"/>
    <a:srgbClr val="B3C935"/>
    <a:srgbClr val="FCA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9" autoAdjust="0"/>
    <p:restoredTop sz="86375" autoAdjust="0"/>
  </p:normalViewPr>
  <p:slideViewPr>
    <p:cSldViewPr snapToGrid="0">
      <p:cViewPr varScale="1">
        <p:scale>
          <a:sx n="74" d="100"/>
          <a:sy n="74" d="100"/>
        </p:scale>
        <p:origin x="66" y="4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2232" y="-84"/>
      </p:cViewPr>
      <p:guideLst>
        <p:guide orient="horz" pos="3184"/>
        <p:guide orient="horz" pos="29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4" y="0"/>
            <a:ext cx="3066098" cy="467444"/>
          </a:xfrm>
          <a:prstGeom prst="rect">
            <a:avLst/>
          </a:prstGeom>
        </p:spPr>
        <p:txBody>
          <a:bodyPr vert="horz" lIns="98108" tIns="49054" rIns="98108" bIns="49054" rtlCol="0"/>
          <a:lstStyle>
            <a:lvl1pPr algn="l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9392" y="0"/>
            <a:ext cx="3066098" cy="467444"/>
          </a:xfrm>
          <a:prstGeom prst="rect">
            <a:avLst/>
          </a:prstGeom>
        </p:spPr>
        <p:txBody>
          <a:bodyPr vert="horz" wrap="square" lIns="98108" tIns="49054" rIns="98108" bIns="490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516B75D1-9F65-4C1F-B928-E70E6667A535}" type="datetimeFigureOut">
              <a:rPr lang="en-US" altLang="en-US"/>
              <a:pPr>
                <a:defRPr/>
              </a:pPr>
              <a:t>1/17/2022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4" y="8900269"/>
            <a:ext cx="3066098" cy="467444"/>
          </a:xfrm>
          <a:prstGeom prst="rect">
            <a:avLst/>
          </a:prstGeom>
        </p:spPr>
        <p:txBody>
          <a:bodyPr vert="horz" lIns="98108" tIns="49054" rIns="98108" bIns="49054" rtlCol="0" anchor="b"/>
          <a:lstStyle>
            <a:lvl1pPr algn="l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9392" y="8900269"/>
            <a:ext cx="3066098" cy="467444"/>
          </a:xfrm>
          <a:prstGeom prst="rect">
            <a:avLst/>
          </a:prstGeom>
        </p:spPr>
        <p:txBody>
          <a:bodyPr vert="horz" wrap="square" lIns="98108" tIns="49054" rIns="98108" bIns="490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5ABA1AF-8BE6-4FB9-820B-D130E419D5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7616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4" y="0"/>
            <a:ext cx="3066098" cy="467444"/>
          </a:xfrm>
          <a:prstGeom prst="rect">
            <a:avLst/>
          </a:prstGeom>
        </p:spPr>
        <p:txBody>
          <a:bodyPr vert="horz" lIns="98108" tIns="49054" rIns="98108" bIns="490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9392" y="0"/>
            <a:ext cx="3066098" cy="467444"/>
          </a:xfrm>
          <a:prstGeom prst="rect">
            <a:avLst/>
          </a:prstGeom>
        </p:spPr>
        <p:txBody>
          <a:bodyPr vert="horz" wrap="square" lIns="98108" tIns="49054" rIns="98108" bIns="490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DC69D72E-DFCD-4210-81AE-26517B47BBB3}" type="datetimeFigureOut">
              <a:rPr lang="en-US" altLang="en-US"/>
              <a:pPr>
                <a:defRPr/>
              </a:pPr>
              <a:t>1/17/2022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3263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108" tIns="49054" rIns="98108" bIns="490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074" y="4450141"/>
            <a:ext cx="5662928" cy="4215556"/>
          </a:xfrm>
          <a:prstGeom prst="rect">
            <a:avLst/>
          </a:prstGeom>
        </p:spPr>
        <p:txBody>
          <a:bodyPr vert="horz" lIns="98108" tIns="49054" rIns="98108" bIns="4905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4" y="8900269"/>
            <a:ext cx="3066098" cy="467444"/>
          </a:xfrm>
          <a:prstGeom prst="rect">
            <a:avLst/>
          </a:prstGeom>
        </p:spPr>
        <p:txBody>
          <a:bodyPr vert="horz" lIns="98108" tIns="49054" rIns="98108" bIns="490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9392" y="8900269"/>
            <a:ext cx="3066098" cy="467444"/>
          </a:xfrm>
          <a:prstGeom prst="rect">
            <a:avLst/>
          </a:prstGeom>
        </p:spPr>
        <p:txBody>
          <a:bodyPr vert="horz" wrap="square" lIns="98108" tIns="49054" rIns="98108" bIns="490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131E956-531C-40F4-B435-37018D8295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1990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62915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67" y="273844"/>
            <a:ext cx="8049983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367" y="1369219"/>
            <a:ext cx="8049983" cy="3259931"/>
          </a:xfrm>
        </p:spPr>
        <p:txBody>
          <a:bodyPr/>
          <a:lstStyle>
            <a:lvl1pPr>
              <a:defRPr baseline="0"/>
            </a:lvl1pPr>
            <a:lvl2pPr>
              <a:spcAft>
                <a:spcPts val="1800"/>
              </a:spcAft>
              <a:defRPr b="0" i="1">
                <a:latin typeface="Georgia" charset="0"/>
                <a:ea typeface="Georgia" charset="0"/>
                <a:cs typeface="Georgia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E4AD3DEE-251D-4A4F-A827-C201E59021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ng Lyr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62915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67" y="273844"/>
            <a:ext cx="8049983" cy="99417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367" y="1369219"/>
            <a:ext cx="8049983" cy="3259931"/>
          </a:xfrm>
        </p:spPr>
        <p:txBody>
          <a:bodyPr/>
          <a:lstStyle>
            <a:lvl1pPr marL="0" indent="0" rtl="0">
              <a:lnSpc>
                <a:spcPts val="3150"/>
              </a:lnSpc>
              <a:spcAft>
                <a:spcPts val="900"/>
              </a:spcAft>
              <a:buFont typeface="Arial" charset="0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83E4A07E-C715-425D-9BD0-32A4EC4B34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rgbClr val="333E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433638"/>
            <a:ext cx="9042400" cy="276225"/>
          </a:xfrm>
          <a:prstGeom prst="rect">
            <a:avLst/>
          </a:prstGeom>
          <a:noFill/>
        </p:spPr>
        <p:txBody>
          <a:bodyPr lIns="0" tIns="0" rIns="0" bIns="0" anchor="ctr" anchorCtr="1"/>
          <a:lstStyle/>
          <a:p>
            <a:pPr algn="ctr" fontAlgn="auto">
              <a:lnSpc>
                <a:spcPts val="33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25" dirty="0">
                <a:solidFill>
                  <a:prstClr val="white"/>
                </a:solidFill>
                <a:latin typeface="Georgia" charset="0"/>
                <a:ea typeface="Georgia" charset="0"/>
                <a:cs typeface="Georgia" charset="0"/>
              </a:rPr>
              <a:t>“How beautiful on the</a:t>
            </a:r>
          </a:p>
          <a:p>
            <a:pPr algn="ctr" fontAlgn="auto">
              <a:lnSpc>
                <a:spcPts val="33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25" dirty="0">
                <a:solidFill>
                  <a:prstClr val="white"/>
                </a:solidFill>
                <a:latin typeface="Georgia" charset="0"/>
                <a:ea typeface="Georgia" charset="0"/>
                <a:cs typeface="Georgia" charset="0"/>
              </a:rPr>
              <a:t>mountains are the feet of those</a:t>
            </a:r>
          </a:p>
          <a:p>
            <a:pPr algn="ctr" fontAlgn="auto">
              <a:lnSpc>
                <a:spcPts val="33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625" dirty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-47625" y="2778125"/>
            <a:ext cx="9144000" cy="496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25" dirty="0">
                <a:solidFill>
                  <a:srgbClr val="F7A800"/>
                </a:solidFill>
                <a:latin typeface="Georgia" charset="0"/>
                <a:ea typeface="Georgia" charset="0"/>
                <a:cs typeface="Georgia" charset="0"/>
              </a:rPr>
              <a:t>who bring good news.”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-Or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48780" y="2228850"/>
            <a:ext cx="4614891" cy="685800"/>
          </a:xfrm>
        </p:spPr>
        <p:txBody>
          <a:bodyPr>
            <a:noAutofit/>
          </a:bodyPr>
          <a:lstStyle>
            <a:lvl1pPr marL="0" indent="0" rtl="0">
              <a:buNone/>
              <a:defRPr sz="1200" b="0" i="0" spc="22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9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9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9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rtl="0"/>
            <a:r>
              <a:rPr lang="en-US" sz="1875" b="0" i="0" u="none" strike="noStrike" kern="1200" spc="225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STUDY TITLE HERE</a:t>
            </a:r>
          </a:p>
        </p:txBody>
      </p:sp>
    </p:spTree>
    <p:extLst>
      <p:ext uri="{BB962C8B-B14F-4D97-AF65-F5344CB8AC3E}">
        <p14:creationId xmlns:p14="http://schemas.microsoft.com/office/powerpoint/2010/main" val="426846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-Mounta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48780" y="2947307"/>
            <a:ext cx="4614891" cy="685800"/>
          </a:xfrm>
        </p:spPr>
        <p:txBody>
          <a:bodyPr>
            <a:noAutofit/>
          </a:bodyPr>
          <a:lstStyle>
            <a:lvl1pPr marL="0" indent="0" rtl="0">
              <a:buNone/>
              <a:defRPr sz="1200" b="0" i="0" spc="22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9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9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9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rtl="0"/>
            <a:r>
              <a:rPr lang="en-US" sz="1875" b="0" i="0" u="none" strike="noStrike" kern="1200" spc="225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STUDY TITLE HERE</a:t>
            </a:r>
          </a:p>
        </p:txBody>
      </p:sp>
    </p:spTree>
    <p:extLst>
      <p:ext uri="{BB962C8B-B14F-4D97-AF65-F5344CB8AC3E}">
        <p14:creationId xmlns:p14="http://schemas.microsoft.com/office/powerpoint/2010/main" val="3073381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3-Etern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48780" y="2228850"/>
            <a:ext cx="4614891" cy="685800"/>
          </a:xfrm>
        </p:spPr>
        <p:txBody>
          <a:bodyPr>
            <a:noAutofit/>
          </a:bodyPr>
          <a:lstStyle>
            <a:lvl1pPr marL="0" indent="0" rtl="0">
              <a:buNone/>
              <a:defRPr sz="1200" b="0" i="0" spc="22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9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9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9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rtl="0"/>
            <a:r>
              <a:rPr lang="en-US" sz="1875" b="0" i="0" u="none" strike="noStrike" kern="1200" spc="225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STUDY TITLE HERE</a:t>
            </a:r>
          </a:p>
        </p:txBody>
      </p:sp>
    </p:spTree>
    <p:extLst>
      <p:ext uri="{BB962C8B-B14F-4D97-AF65-F5344CB8AC3E}">
        <p14:creationId xmlns:p14="http://schemas.microsoft.com/office/powerpoint/2010/main" val="1520954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4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48780" y="2228850"/>
            <a:ext cx="4614891" cy="685800"/>
          </a:xfrm>
        </p:spPr>
        <p:txBody>
          <a:bodyPr>
            <a:noAutofit/>
          </a:bodyPr>
          <a:lstStyle>
            <a:lvl1pPr marL="0" indent="0" rtl="0">
              <a:buNone/>
              <a:defRPr sz="1200" b="0" i="0" spc="22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9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9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9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rtl="0"/>
            <a:r>
              <a:rPr lang="en-US" sz="1875" b="0" i="0" u="none" strike="noStrike" kern="1200" spc="225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STUDY TITLE HERE</a:t>
            </a:r>
          </a:p>
        </p:txBody>
      </p:sp>
    </p:spTree>
    <p:extLst>
      <p:ext uri="{BB962C8B-B14F-4D97-AF65-F5344CB8AC3E}">
        <p14:creationId xmlns:p14="http://schemas.microsoft.com/office/powerpoint/2010/main" val="976584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pag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9150"/>
            <a:ext cx="9144000" cy="514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67" y="273844"/>
            <a:ext cx="8049983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367" y="1369219"/>
            <a:ext cx="8049983" cy="32599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733FE7-740C-084E-9F15-B46604586DE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0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nnounc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9150"/>
            <a:ext cx="9144000" cy="514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67" y="273844"/>
            <a:ext cx="8049983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5367" y="1369219"/>
            <a:ext cx="8049983" cy="3259931"/>
          </a:xfrm>
        </p:spPr>
        <p:txBody>
          <a:bodyPr>
            <a:noAutofit/>
          </a:bodyPr>
          <a:lstStyle>
            <a:lvl1pPr marL="342900" indent="-342900">
              <a:buFont typeface="Arial" charset="0"/>
              <a:buChar char="•"/>
              <a:defRPr/>
            </a:lvl1pPr>
          </a:lstStyle>
          <a:p>
            <a:pPr lvl="0"/>
            <a:r>
              <a:rPr lang="en-US" dirty="0"/>
              <a:t>Announcement</a:t>
            </a:r>
          </a:p>
          <a:p>
            <a:pPr lvl="0"/>
            <a:r>
              <a:rPr lang="en-US" dirty="0"/>
              <a:t>Announcement</a:t>
            </a:r>
          </a:p>
          <a:p>
            <a:pPr lvl="0"/>
            <a:r>
              <a:rPr lang="en-US" dirty="0"/>
              <a:t>Announcement</a:t>
            </a:r>
          </a:p>
          <a:p>
            <a:pPr lvl="0"/>
            <a:r>
              <a:rPr lang="en-US" dirty="0"/>
              <a:t>Announcement</a:t>
            </a:r>
          </a:p>
          <a:p>
            <a:pPr lvl="0"/>
            <a:r>
              <a:rPr lang="en-US" dirty="0"/>
              <a:t>Announcement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733FE7-740C-084E-9F15-B46604586DE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160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9150"/>
            <a:ext cx="9144000" cy="514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67" y="273844"/>
            <a:ext cx="8049983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5367" y="1369219"/>
            <a:ext cx="8049983" cy="3259931"/>
          </a:xfrm>
        </p:spPr>
        <p:txBody>
          <a:bodyPr/>
          <a:lstStyle>
            <a:lvl1pPr>
              <a:defRPr baseline="0"/>
            </a:lvl1pPr>
            <a:lvl2pPr>
              <a:spcAft>
                <a:spcPts val="1800"/>
              </a:spcAft>
              <a:defRPr b="0" i="1">
                <a:latin typeface="Georgia" charset="0"/>
                <a:ea typeface="Georgia" charset="0"/>
                <a:cs typeface="Georgia" charset="0"/>
              </a:defRPr>
            </a:lvl2pPr>
          </a:lstStyle>
          <a:p>
            <a:pPr lvl="0"/>
            <a:r>
              <a:rPr lang="en-US" dirty="0"/>
              <a:t>Point Title One (Scripture)</a:t>
            </a:r>
          </a:p>
          <a:p>
            <a:pPr lvl="1"/>
            <a:r>
              <a:rPr lang="en-US" dirty="0"/>
              <a:t>Bullet 1</a:t>
            </a:r>
          </a:p>
          <a:p>
            <a:pPr lvl="0"/>
            <a:r>
              <a:rPr lang="en-US" dirty="0"/>
              <a:t>Point Title Two (Scripture)</a:t>
            </a:r>
          </a:p>
          <a:p>
            <a:pPr lvl="1"/>
            <a:r>
              <a:rPr lang="en-US" dirty="0"/>
              <a:t>Bullet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733FE7-740C-084E-9F15-B46604586DE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6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ng Lyr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9150"/>
            <a:ext cx="9144000" cy="514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5367" y="273844"/>
            <a:ext cx="8049983" cy="99417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Song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5367" y="1369219"/>
            <a:ext cx="8049983" cy="3259931"/>
          </a:xfrm>
        </p:spPr>
        <p:txBody>
          <a:bodyPr/>
          <a:lstStyle>
            <a:lvl1pPr marL="0" indent="0" rtl="0">
              <a:lnSpc>
                <a:spcPts val="3150"/>
              </a:lnSpc>
              <a:spcAft>
                <a:spcPts val="900"/>
              </a:spcAft>
              <a:buFont typeface="Arial" charset="0"/>
              <a:buNone/>
              <a:defRPr/>
            </a:lvl1pPr>
          </a:lstStyle>
          <a:p>
            <a:pPr marL="0" indent="0" rtl="0">
              <a:lnSpc>
                <a:spcPts val="4200"/>
              </a:lnSpc>
              <a:spcAft>
                <a:spcPts val="1200"/>
              </a:spcAft>
              <a:buFont typeface="Arial" charset="0"/>
              <a:buNone/>
            </a:pPr>
            <a:r>
              <a:rPr lang="en-US" sz="2625" b="0" i="0" u="none" strike="noStrike" kern="1200" baseline="0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Oh for a thousand tongues to sing</a:t>
            </a:r>
          </a:p>
          <a:p>
            <a:pPr marL="0" indent="0" rtl="0">
              <a:lnSpc>
                <a:spcPts val="4200"/>
              </a:lnSpc>
              <a:spcAft>
                <a:spcPts val="1200"/>
              </a:spcAft>
              <a:buFont typeface="Arial" charset="0"/>
              <a:buNone/>
            </a:pPr>
            <a:r>
              <a:rPr lang="en-US" sz="2625" b="0" i="0" u="none" strike="noStrike" kern="1200" baseline="0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My great redeemer’s praise</a:t>
            </a:r>
          </a:p>
          <a:p>
            <a:pPr marL="0" indent="0" rtl="0">
              <a:lnSpc>
                <a:spcPts val="4200"/>
              </a:lnSpc>
              <a:spcAft>
                <a:spcPts val="1200"/>
              </a:spcAft>
              <a:buFont typeface="Arial" charset="0"/>
              <a:buNone/>
            </a:pPr>
            <a:r>
              <a:rPr lang="en-US" sz="2625" b="0" i="0" u="none" strike="noStrike" kern="1200" baseline="0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The glories of my God and King</a:t>
            </a:r>
          </a:p>
          <a:p>
            <a:pPr marL="0" indent="0" rtl="0">
              <a:lnSpc>
                <a:spcPts val="4200"/>
              </a:lnSpc>
              <a:spcAft>
                <a:spcPts val="1200"/>
              </a:spcAft>
              <a:buFont typeface="Arial" charset="0"/>
              <a:buNone/>
            </a:pPr>
            <a:r>
              <a:rPr lang="en-US" sz="2625" b="0" i="0" u="none" strike="noStrike" kern="1200" baseline="0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The wonders of His grace</a:t>
            </a:r>
            <a:endParaRPr lang="en-US" sz="2625" b="0" i="1" u="none" strike="noStrike" kern="1200" baseline="0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733FE7-740C-084E-9F15-B46604586DE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05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rgbClr val="333E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433251"/>
            <a:ext cx="9042400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 fontAlgn="auto">
              <a:lnSpc>
                <a:spcPts val="337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25" dirty="0">
                <a:solidFill>
                  <a:prstClr val="white"/>
                </a:solidFill>
                <a:latin typeface="Georgia" charset="0"/>
                <a:ea typeface="Georgia" charset="0"/>
                <a:cs typeface="Georgia" charset="0"/>
              </a:rPr>
              <a:t>“How beautiful on the</a:t>
            </a:r>
          </a:p>
          <a:p>
            <a:pPr algn="ctr" fontAlgn="auto">
              <a:lnSpc>
                <a:spcPts val="337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25" dirty="0">
                <a:solidFill>
                  <a:prstClr val="white"/>
                </a:solidFill>
                <a:latin typeface="Georgia" charset="0"/>
                <a:ea typeface="Georgia" charset="0"/>
                <a:cs typeface="Georgia" charset="0"/>
              </a:rPr>
              <a:t>mountains are the feet of those</a:t>
            </a:r>
          </a:p>
          <a:p>
            <a:pPr algn="ctr" fontAlgn="auto">
              <a:lnSpc>
                <a:spcPts val="3375"/>
              </a:lnSpc>
              <a:spcBef>
                <a:spcPts val="0"/>
              </a:spcBef>
              <a:spcAft>
                <a:spcPts val="0"/>
              </a:spcAft>
            </a:pPr>
            <a:endParaRPr lang="en-US" sz="2625" dirty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-47298" y="2778672"/>
            <a:ext cx="9144000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625" dirty="0">
                <a:solidFill>
                  <a:srgbClr val="F7A800"/>
                </a:solidFill>
                <a:latin typeface="Georgia" charset="0"/>
                <a:ea typeface="Georgia" charset="0"/>
                <a:cs typeface="Georgia" charset="0"/>
              </a:rPr>
              <a:t>who bring good news.”</a:t>
            </a:r>
          </a:p>
        </p:txBody>
      </p:sp>
    </p:spTree>
    <p:extLst>
      <p:ext uri="{BB962C8B-B14F-4D97-AF65-F5344CB8AC3E}">
        <p14:creationId xmlns:p14="http://schemas.microsoft.com/office/powerpoint/2010/main" val="177662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and Announc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0" y="562710"/>
            <a:ext cx="9144000" cy="3367454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+mn-lt"/>
              </a:defRPr>
            </a:lvl1pPr>
            <a:lvl2pPr>
              <a:defRPr b="1">
                <a:solidFill>
                  <a:schemeClr val="tx1"/>
                </a:solidFill>
                <a:latin typeface="+mn-lt"/>
              </a:defRPr>
            </a:lvl2pPr>
            <a:lvl3pPr>
              <a:defRPr b="1">
                <a:solidFill>
                  <a:schemeClr val="tx1"/>
                </a:solidFill>
                <a:latin typeface="+mn-lt"/>
              </a:defRPr>
            </a:lvl3pPr>
            <a:lvl4pPr>
              <a:defRPr b="1">
                <a:solidFill>
                  <a:schemeClr val="tx1"/>
                </a:solidFill>
                <a:latin typeface="+mn-lt"/>
              </a:defRPr>
            </a:lvl4pPr>
            <a:lvl5pPr>
              <a:defRPr b="1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28600"/>
            <a:ext cx="8305800" cy="571500"/>
          </a:xfrm>
        </p:spPr>
        <p:txBody>
          <a:bodyPr/>
          <a:lstStyle>
            <a:lvl1pPr marL="0" indent="0">
              <a:buFontTx/>
              <a:buNone/>
              <a:defRPr lang="en-US" sz="3600" b="1" dirty="0" smtClean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Times New Roman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-Or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48780" y="2228850"/>
            <a:ext cx="4614891" cy="685800"/>
          </a:xfrm>
        </p:spPr>
        <p:txBody>
          <a:bodyPr/>
          <a:lstStyle>
            <a:lvl1pPr marL="0" indent="0" rtl="0">
              <a:buNone/>
              <a:defRPr sz="1200" b="0" i="0" spc="22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9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9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9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-Mounta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48780" y="2947307"/>
            <a:ext cx="4614891" cy="685800"/>
          </a:xfrm>
        </p:spPr>
        <p:txBody>
          <a:bodyPr/>
          <a:lstStyle>
            <a:lvl1pPr marL="0" indent="0" rtl="0">
              <a:buNone/>
              <a:defRPr sz="1200" b="0" i="0" spc="22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9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9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9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3-Etern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48780" y="2228850"/>
            <a:ext cx="4614891" cy="685800"/>
          </a:xfrm>
        </p:spPr>
        <p:txBody>
          <a:bodyPr/>
          <a:lstStyle>
            <a:lvl1pPr marL="0" indent="0" rtl="0">
              <a:buNone/>
              <a:defRPr sz="1200" b="0" i="0" spc="22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9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9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9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4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48780" y="2228850"/>
            <a:ext cx="4614891" cy="685800"/>
          </a:xfrm>
        </p:spPr>
        <p:txBody>
          <a:bodyPr/>
          <a:lstStyle>
            <a:lvl1pPr marL="0" indent="0" rtl="0">
              <a:buNone/>
              <a:defRPr sz="1200" b="0" i="0" spc="22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9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9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9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pag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62915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67" y="273844"/>
            <a:ext cx="8049983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367" y="1369219"/>
            <a:ext cx="8049983" cy="32599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30CFA7FD-5B57-46C6-85FE-51FCBCDAFE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nnounc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62915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67" y="273844"/>
            <a:ext cx="8049983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367" y="1369219"/>
            <a:ext cx="8049983" cy="3259931"/>
          </a:xfrm>
        </p:spPr>
        <p:txBody>
          <a:bodyPr/>
          <a:lstStyle>
            <a:lvl1pPr marL="342900" indent="-342900">
              <a:buFont typeface="Arial" charset="0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EC2D984F-3BD9-4F3B-8940-512B3D0DB9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68275"/>
            <a:ext cx="8229600" cy="6889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650875"/>
            <a:ext cx="9144000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5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altLang="en-US" sz="3600" b="1" kern="1200" dirty="0">
          <a:solidFill>
            <a:srgbClr val="FFC000"/>
          </a:solidFill>
          <a:effectLst>
            <a:glow rad="101600">
              <a:schemeClr val="tx1">
                <a:alpha val="6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Arial" charset="0"/>
          <a:ea typeface="ＭＳ Ｐゴシック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Arial" charset="0"/>
          <a:ea typeface="ＭＳ Ｐゴシック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Arial" charset="0"/>
          <a:ea typeface="ＭＳ Ｐゴシック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Arial" charset="0"/>
          <a:ea typeface="ＭＳ Ｐゴシック" charset="0"/>
          <a:cs typeface="Times New Roman" pitchFamily="18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3200" b="1">
          <a:solidFill>
            <a:srgbClr val="FCAF17"/>
          </a:solidFill>
          <a:latin typeface="Whitney"/>
        </a:defRPr>
      </a:lvl6pPr>
      <a:lvl7pPr marL="914378" algn="ctr" rtl="0" fontAlgn="base">
        <a:spcBef>
          <a:spcPct val="0"/>
        </a:spcBef>
        <a:spcAft>
          <a:spcPct val="0"/>
        </a:spcAft>
        <a:defRPr sz="3200" b="1">
          <a:solidFill>
            <a:srgbClr val="FCAF17"/>
          </a:solidFill>
          <a:latin typeface="Whitney"/>
        </a:defRPr>
      </a:lvl7pPr>
      <a:lvl8pPr marL="1371566" algn="ctr" rtl="0" fontAlgn="base">
        <a:spcBef>
          <a:spcPct val="0"/>
        </a:spcBef>
        <a:spcAft>
          <a:spcPct val="0"/>
        </a:spcAft>
        <a:defRPr sz="3200" b="1">
          <a:solidFill>
            <a:srgbClr val="FCAF17"/>
          </a:solidFill>
          <a:latin typeface="Whitney"/>
        </a:defRPr>
      </a:lvl8pPr>
      <a:lvl9pPr marL="1828754" algn="ctr" rtl="0" fontAlgn="base">
        <a:spcBef>
          <a:spcPct val="0"/>
        </a:spcBef>
        <a:spcAft>
          <a:spcPct val="0"/>
        </a:spcAft>
        <a:defRPr sz="3200" b="1">
          <a:solidFill>
            <a:srgbClr val="FCAF17"/>
          </a:solidFill>
          <a:latin typeface="Whitney"/>
        </a:defRPr>
      </a:lvl9pPr>
    </p:titleStyle>
    <p:bodyStyle>
      <a:lvl1pPr marL="341313" indent="-341313" algn="ctr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b="1" kern="1200">
          <a:solidFill>
            <a:schemeClr val="tx1"/>
          </a:solidFill>
          <a:latin typeface="+mn-lt"/>
          <a:ea typeface="ＭＳ Ｐゴシック" charset="0"/>
          <a:cs typeface="Arial"/>
        </a:defRPr>
      </a:lvl1pPr>
      <a:lvl2pPr marL="741363" indent="-284163" algn="ctr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b="1" kern="1200">
          <a:solidFill>
            <a:schemeClr val="tx1"/>
          </a:solidFill>
          <a:latin typeface="+mn-lt"/>
          <a:ea typeface="ＭＳ Ｐゴシック" charset="0"/>
          <a:cs typeface="Arial"/>
        </a:defRPr>
      </a:lvl2pPr>
      <a:lvl3pPr marL="1141413" indent="-227013" algn="ctr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b="1" kern="1200">
          <a:solidFill>
            <a:schemeClr val="tx1"/>
          </a:solidFill>
          <a:latin typeface="+mn-lt"/>
          <a:ea typeface="ＭＳ Ｐゴシック" charset="0"/>
          <a:cs typeface="Arial"/>
        </a:defRPr>
      </a:lvl3pPr>
      <a:lvl4pPr marL="1598613" indent="-227013" algn="ctr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1600" b="1" kern="1200">
          <a:solidFill>
            <a:schemeClr val="tx1"/>
          </a:solidFill>
          <a:latin typeface="+mn-lt"/>
          <a:ea typeface="ＭＳ Ｐゴシック" charset="0"/>
          <a:cs typeface="Arial"/>
        </a:defRPr>
      </a:lvl4pPr>
      <a:lvl5pPr marL="2055813" indent="-227013" algn="ctr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US" sz="1400" b="1" kern="1200">
          <a:solidFill>
            <a:schemeClr val="tx1"/>
          </a:solidFill>
          <a:latin typeface="+mn-lt"/>
          <a:ea typeface="ＭＳ Ｐゴシック" charset="0"/>
          <a:cs typeface="Arial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913" y="274638"/>
            <a:ext cx="8072437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1370013"/>
            <a:ext cx="8072437" cy="3262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D492F5E6-97B8-4DC6-A291-7DD6C0D294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Georgia" pitchFamily="18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Georgia" pitchFamily="18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Georgia" pitchFamily="18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Georgia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Georgia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Georgia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Georgia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Georgia" pitchFamily="18" charset="0"/>
        </a:defRPr>
      </a:lvl9pPr>
    </p:titleStyle>
    <p:bodyStyle>
      <a:lvl1pPr algn="l" defTabSz="685800" rtl="0" fontAlgn="base">
        <a:lnSpc>
          <a:spcPts val="3150"/>
        </a:lnSpc>
        <a:spcBef>
          <a:spcPct val="0"/>
        </a:spcBef>
        <a:spcAft>
          <a:spcPts val="900"/>
        </a:spcAft>
        <a:buFont typeface="Arial" charset="0"/>
        <a:defRPr sz="260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  <a:lvl2pPr marL="514350" indent="-171450" algn="l" defTabSz="685800" rtl="0" fontAlgn="base">
        <a:lnSpc>
          <a:spcPts val="3150"/>
        </a:lnSpc>
        <a:spcBef>
          <a:spcPct val="0"/>
        </a:spcBef>
        <a:spcAft>
          <a:spcPts val="900"/>
        </a:spcAft>
        <a:buFont typeface="Arial" charset="0"/>
        <a:buChar char="•"/>
        <a:defRPr sz="260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2pPr>
      <a:lvl3pPr marL="857250" indent="-171450" algn="l" defTabSz="685800" rtl="0" fontAlgn="base">
        <a:lnSpc>
          <a:spcPts val="3150"/>
        </a:lnSpc>
        <a:spcBef>
          <a:spcPct val="0"/>
        </a:spcBef>
        <a:spcAft>
          <a:spcPts val="900"/>
        </a:spcAft>
        <a:buFont typeface="Arial" charset="0"/>
        <a:buChar char="•"/>
        <a:defRPr sz="260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3pPr>
      <a:lvl4pPr marL="1200150" indent="-171450" algn="l" defTabSz="685800" rtl="0" fontAlgn="base">
        <a:lnSpc>
          <a:spcPts val="3150"/>
        </a:lnSpc>
        <a:spcBef>
          <a:spcPct val="0"/>
        </a:spcBef>
        <a:spcAft>
          <a:spcPts val="900"/>
        </a:spcAft>
        <a:buFont typeface="Arial" charset="0"/>
        <a:buChar char="•"/>
        <a:defRPr sz="260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4pPr>
      <a:lvl5pPr marL="1543050" indent="-171450" algn="l" defTabSz="685800" rtl="0" fontAlgn="base">
        <a:lnSpc>
          <a:spcPts val="3150"/>
        </a:lnSpc>
        <a:spcBef>
          <a:spcPct val="0"/>
        </a:spcBef>
        <a:spcAft>
          <a:spcPts val="900"/>
        </a:spcAft>
        <a:buFont typeface="Arial" charset="0"/>
        <a:buChar char="•"/>
        <a:defRPr sz="260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592" y="273844"/>
            <a:ext cx="807175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592" y="1369219"/>
            <a:ext cx="8071758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A733FE7-740C-084E-9F15-B46604586DE5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4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685800" rtl="0" eaLnBrk="1" latinLnBrk="0" hangingPunct="1">
        <a:lnSpc>
          <a:spcPts val="3150"/>
        </a:lnSpc>
        <a:spcBef>
          <a:spcPts val="0"/>
        </a:spcBef>
        <a:spcAft>
          <a:spcPts val="900"/>
        </a:spcAft>
        <a:buFont typeface="Arial"/>
        <a:buNone/>
        <a:defRPr sz="2625" b="0" i="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  <a:lvl2pPr marL="514350" indent="-171450" algn="l" defTabSz="685800" rtl="0" eaLnBrk="1" latinLnBrk="0" hangingPunct="1">
        <a:lnSpc>
          <a:spcPts val="3150"/>
        </a:lnSpc>
        <a:spcBef>
          <a:spcPts val="0"/>
        </a:spcBef>
        <a:spcAft>
          <a:spcPts val="900"/>
        </a:spcAft>
        <a:buFont typeface="Arial"/>
        <a:buChar char="•"/>
        <a:defRPr sz="2625" b="0" i="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2pPr>
      <a:lvl3pPr marL="857250" indent="-171450" algn="l" defTabSz="685800" rtl="0" eaLnBrk="1" latinLnBrk="0" hangingPunct="1">
        <a:lnSpc>
          <a:spcPts val="3150"/>
        </a:lnSpc>
        <a:spcBef>
          <a:spcPts val="0"/>
        </a:spcBef>
        <a:spcAft>
          <a:spcPts val="900"/>
        </a:spcAft>
        <a:buFont typeface="Arial"/>
        <a:buChar char="•"/>
        <a:defRPr sz="2625" b="0" i="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3pPr>
      <a:lvl4pPr marL="1200150" indent="-171450" algn="l" defTabSz="685800" rtl="0" eaLnBrk="1" latinLnBrk="0" hangingPunct="1">
        <a:lnSpc>
          <a:spcPts val="3150"/>
        </a:lnSpc>
        <a:spcBef>
          <a:spcPts val="0"/>
        </a:spcBef>
        <a:spcAft>
          <a:spcPts val="900"/>
        </a:spcAft>
        <a:buFont typeface="Arial"/>
        <a:buChar char="•"/>
        <a:defRPr sz="2625" b="0" i="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4pPr>
      <a:lvl5pPr marL="1543050" indent="-171450" algn="l" defTabSz="685800" rtl="0" eaLnBrk="1" latinLnBrk="0" hangingPunct="1">
        <a:lnSpc>
          <a:spcPts val="3150"/>
        </a:lnSpc>
        <a:spcBef>
          <a:spcPts val="0"/>
        </a:spcBef>
        <a:spcAft>
          <a:spcPts val="900"/>
        </a:spcAft>
        <a:buFont typeface="Arial"/>
        <a:buChar char="•"/>
        <a:defRPr sz="2625" b="0" i="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 bwMode="auto">
          <a:xfrm>
            <a:off x="296863" y="1"/>
            <a:ext cx="8218487" cy="97722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dirty="0">
                <a:latin typeface="Georgia" pitchFamily="18" charset="0"/>
              </a:rPr>
              <a:t>Divisions: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4" y="233464"/>
            <a:ext cx="8142142" cy="4395686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00000"/>
              </a:lnSpc>
            </a:pPr>
            <a:r>
              <a:rPr lang="en-US" sz="3600" dirty="0"/>
              <a:t> </a:t>
            </a:r>
          </a:p>
          <a:p>
            <a:pPr marL="571500" lvl="0" indent="-571500">
              <a:lnSpc>
                <a:spcPct val="100000"/>
              </a:lnSpc>
              <a:buFont typeface="+mj-lt"/>
              <a:buAutoNum type="romanUcPeriod"/>
            </a:pPr>
            <a:r>
              <a:rPr lang="en-US" sz="3600" dirty="0"/>
              <a:t>Christ Above All Cost           (Matthew 14:1-12)</a:t>
            </a:r>
          </a:p>
          <a:p>
            <a:pPr marL="571500" lvl="0" indent="-571500">
              <a:lnSpc>
                <a:spcPct val="100000"/>
              </a:lnSpc>
              <a:buFont typeface="+mj-lt"/>
              <a:buAutoNum type="romanUcPeriod"/>
            </a:pPr>
            <a:r>
              <a:rPr lang="en-US" sz="3600" dirty="0"/>
              <a:t>Christ Above All Need         (Matthew 14:13-21)</a:t>
            </a:r>
          </a:p>
          <a:p>
            <a:pPr marL="571500" lvl="0" indent="-571500">
              <a:lnSpc>
                <a:spcPct val="100000"/>
              </a:lnSpc>
              <a:buFont typeface="+mj-lt"/>
              <a:buAutoNum type="romanUcPeriod"/>
            </a:pPr>
            <a:r>
              <a:rPr lang="en-US" sz="3600" dirty="0"/>
              <a:t>Christ Above All Fear          (Matthew 14:22-36)</a:t>
            </a:r>
          </a:p>
        </p:txBody>
      </p:sp>
    </p:spTree>
    <p:extLst>
      <p:ext uri="{BB962C8B-B14F-4D97-AF65-F5344CB8AC3E}">
        <p14:creationId xmlns:p14="http://schemas.microsoft.com/office/powerpoint/2010/main" val="221985275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797FFD-FA57-4A84-9D9C-03447A891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113" y="0"/>
            <a:ext cx="28917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40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B3E1C6-121E-486E-8C3D-246F65B13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245" y="0"/>
            <a:ext cx="3931510" cy="699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38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A426E9-65ED-4518-841B-2A23B7DA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113" y="0"/>
            <a:ext cx="28917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19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988B34-D81B-4D85-A8FC-3B7FEA1BF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113" y="0"/>
            <a:ext cx="28917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78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896" y="0"/>
            <a:ext cx="8663904" cy="907576"/>
          </a:xfrm>
        </p:spPr>
        <p:txBody>
          <a:bodyPr>
            <a:noAutofit/>
          </a:bodyPr>
          <a:lstStyle/>
          <a:p>
            <a:r>
              <a:rPr lang="en-US" altLang="en-US" sz="3200" b="1" dirty="0"/>
              <a:t>Turn Your Eyes Upon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10" y="836579"/>
            <a:ext cx="8690288" cy="379257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2200" dirty="0"/>
              <a:t>O soul are you weary and troubled?</a:t>
            </a:r>
          </a:p>
          <a:p>
            <a:pPr>
              <a:lnSpc>
                <a:spcPct val="100000"/>
              </a:lnSpc>
            </a:pPr>
            <a:r>
              <a:rPr lang="en-US" altLang="en-US" sz="2200" dirty="0"/>
              <a:t>No light in the darkness you see?</a:t>
            </a:r>
          </a:p>
          <a:p>
            <a:pPr>
              <a:lnSpc>
                <a:spcPct val="100000"/>
              </a:lnSpc>
            </a:pPr>
            <a:r>
              <a:rPr lang="en-US" altLang="en-US" sz="2200" dirty="0"/>
              <a:t>There’s light for a look at the Savior</a:t>
            </a:r>
          </a:p>
          <a:p>
            <a:pPr>
              <a:lnSpc>
                <a:spcPct val="100000"/>
              </a:lnSpc>
            </a:pPr>
            <a:r>
              <a:rPr lang="en-US" altLang="en-US" sz="2200" dirty="0"/>
              <a:t>And life more abundant and free</a:t>
            </a:r>
          </a:p>
          <a:p>
            <a:pPr>
              <a:lnSpc>
                <a:spcPct val="100000"/>
              </a:lnSpc>
            </a:pPr>
            <a:endParaRPr lang="en-US" altLang="en-US" sz="100" dirty="0"/>
          </a:p>
          <a:p>
            <a:pPr>
              <a:lnSpc>
                <a:spcPct val="100000"/>
              </a:lnSpc>
            </a:pPr>
            <a:r>
              <a:rPr lang="en-US" altLang="en-US" sz="2200" dirty="0"/>
              <a:t>Turn your eyes upon Jesus</a:t>
            </a:r>
          </a:p>
          <a:p>
            <a:pPr>
              <a:lnSpc>
                <a:spcPct val="100000"/>
              </a:lnSpc>
            </a:pPr>
            <a:r>
              <a:rPr lang="en-US" altLang="en-US" sz="2200" dirty="0"/>
              <a:t>Look full in His wonderful face</a:t>
            </a:r>
          </a:p>
          <a:p>
            <a:pPr>
              <a:lnSpc>
                <a:spcPct val="100000"/>
              </a:lnSpc>
            </a:pPr>
            <a:r>
              <a:rPr lang="en-US" altLang="en-US" sz="2200" dirty="0"/>
              <a:t>And the things of earth will grow strangely dim</a:t>
            </a:r>
          </a:p>
          <a:p>
            <a:pPr>
              <a:lnSpc>
                <a:spcPct val="100000"/>
              </a:lnSpc>
            </a:pPr>
            <a:r>
              <a:rPr lang="en-US" altLang="en-US" sz="2200" dirty="0"/>
              <a:t>In the light of His glory and grace</a:t>
            </a:r>
          </a:p>
        </p:txBody>
      </p:sp>
    </p:spTree>
    <p:extLst>
      <p:ext uri="{BB962C8B-B14F-4D97-AF65-F5344CB8AC3E}">
        <p14:creationId xmlns:p14="http://schemas.microsoft.com/office/powerpoint/2010/main" val="70773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896" y="0"/>
            <a:ext cx="8663904" cy="907576"/>
          </a:xfrm>
        </p:spPr>
        <p:txBody>
          <a:bodyPr>
            <a:noAutofit/>
          </a:bodyPr>
          <a:lstStyle/>
          <a:p>
            <a:r>
              <a:rPr lang="en-US" altLang="en-US" sz="3200" b="1" dirty="0"/>
              <a:t>Verse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10" y="836579"/>
            <a:ext cx="8690288" cy="379257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2200" dirty="0"/>
              <a:t>Through death into life everlasting</a:t>
            </a:r>
          </a:p>
          <a:p>
            <a:pPr>
              <a:lnSpc>
                <a:spcPct val="100000"/>
              </a:lnSpc>
            </a:pPr>
            <a:r>
              <a:rPr lang="en-US" altLang="en-US" sz="2200" dirty="0"/>
              <a:t>He passed and we follow Him there</a:t>
            </a:r>
          </a:p>
          <a:p>
            <a:pPr>
              <a:lnSpc>
                <a:spcPct val="100000"/>
              </a:lnSpc>
            </a:pPr>
            <a:r>
              <a:rPr lang="en-US" altLang="en-US" sz="2200" dirty="0"/>
              <a:t>Over us sin no more hath dominion</a:t>
            </a:r>
          </a:p>
          <a:p>
            <a:pPr>
              <a:lnSpc>
                <a:spcPct val="100000"/>
              </a:lnSpc>
            </a:pPr>
            <a:r>
              <a:rPr lang="en-US" altLang="en-US" sz="2200" dirty="0"/>
              <a:t>For more than </a:t>
            </a:r>
            <a:r>
              <a:rPr lang="en-US" altLang="en-US" sz="2200" dirty="0" err="1"/>
              <a:t>conqu’rors</a:t>
            </a:r>
            <a:r>
              <a:rPr lang="en-US" altLang="en-US" sz="2200" dirty="0"/>
              <a:t> we are</a:t>
            </a:r>
          </a:p>
          <a:p>
            <a:pPr>
              <a:lnSpc>
                <a:spcPct val="100000"/>
              </a:lnSpc>
            </a:pPr>
            <a:endParaRPr lang="en-US" altLang="en-US" sz="100" dirty="0"/>
          </a:p>
          <a:p>
            <a:pPr>
              <a:lnSpc>
                <a:spcPct val="100000"/>
              </a:lnSpc>
            </a:pPr>
            <a:r>
              <a:rPr lang="en-US" altLang="en-US" sz="2200" dirty="0"/>
              <a:t>Turn your eyes upon Jesus</a:t>
            </a:r>
          </a:p>
          <a:p>
            <a:pPr>
              <a:lnSpc>
                <a:spcPct val="100000"/>
              </a:lnSpc>
            </a:pPr>
            <a:r>
              <a:rPr lang="en-US" altLang="en-US" sz="2200" dirty="0"/>
              <a:t>Look full in His wonderful face</a:t>
            </a:r>
          </a:p>
          <a:p>
            <a:pPr>
              <a:lnSpc>
                <a:spcPct val="100000"/>
              </a:lnSpc>
            </a:pPr>
            <a:r>
              <a:rPr lang="en-US" altLang="en-US" sz="2200" dirty="0"/>
              <a:t>And the things of earth will grow strangely dim</a:t>
            </a:r>
          </a:p>
          <a:p>
            <a:pPr>
              <a:lnSpc>
                <a:spcPct val="100000"/>
              </a:lnSpc>
            </a:pPr>
            <a:r>
              <a:rPr lang="en-US" altLang="en-US" sz="2200" dirty="0"/>
              <a:t>In the light of His glory and grace</a:t>
            </a:r>
          </a:p>
        </p:txBody>
      </p:sp>
    </p:spTree>
    <p:extLst>
      <p:ext uri="{BB962C8B-B14F-4D97-AF65-F5344CB8AC3E}">
        <p14:creationId xmlns:p14="http://schemas.microsoft.com/office/powerpoint/2010/main" val="171722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896" y="0"/>
            <a:ext cx="8663904" cy="907576"/>
          </a:xfrm>
        </p:spPr>
        <p:txBody>
          <a:bodyPr>
            <a:noAutofit/>
          </a:bodyPr>
          <a:lstStyle/>
          <a:p>
            <a:r>
              <a:rPr lang="en-US" altLang="en-US" sz="3200" b="1" dirty="0"/>
              <a:t>Verse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10" y="836579"/>
            <a:ext cx="8690288" cy="379257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2200" dirty="0"/>
              <a:t>His Word shall not fail you He promised</a:t>
            </a:r>
          </a:p>
          <a:p>
            <a:pPr>
              <a:lnSpc>
                <a:spcPct val="100000"/>
              </a:lnSpc>
            </a:pPr>
            <a:r>
              <a:rPr lang="en-US" altLang="en-US" sz="2200" dirty="0"/>
              <a:t>Believe Him and all will be well</a:t>
            </a:r>
          </a:p>
          <a:p>
            <a:pPr>
              <a:lnSpc>
                <a:spcPct val="100000"/>
              </a:lnSpc>
            </a:pPr>
            <a:r>
              <a:rPr lang="en-US" altLang="en-US" sz="2200" dirty="0"/>
              <a:t>Then go to a world that is dying</a:t>
            </a:r>
          </a:p>
          <a:p>
            <a:pPr>
              <a:lnSpc>
                <a:spcPct val="100000"/>
              </a:lnSpc>
            </a:pPr>
            <a:r>
              <a:rPr lang="en-US" altLang="en-US" sz="2200" dirty="0"/>
              <a:t>His perfect salvation to tell</a:t>
            </a:r>
          </a:p>
          <a:p>
            <a:pPr>
              <a:lnSpc>
                <a:spcPct val="100000"/>
              </a:lnSpc>
            </a:pPr>
            <a:endParaRPr lang="en-US" altLang="en-US" sz="100" dirty="0"/>
          </a:p>
          <a:p>
            <a:pPr>
              <a:lnSpc>
                <a:spcPct val="100000"/>
              </a:lnSpc>
            </a:pPr>
            <a:r>
              <a:rPr lang="en-US" altLang="en-US" sz="2200" dirty="0"/>
              <a:t>Turn your eyes upon Jesus</a:t>
            </a:r>
          </a:p>
          <a:p>
            <a:pPr>
              <a:lnSpc>
                <a:spcPct val="100000"/>
              </a:lnSpc>
            </a:pPr>
            <a:r>
              <a:rPr lang="en-US" altLang="en-US" sz="2200" dirty="0"/>
              <a:t>Look full in His wonderful face</a:t>
            </a:r>
          </a:p>
          <a:p>
            <a:pPr>
              <a:lnSpc>
                <a:spcPct val="100000"/>
              </a:lnSpc>
            </a:pPr>
            <a:r>
              <a:rPr lang="en-US" altLang="en-US" sz="2200" dirty="0"/>
              <a:t>And the things of earth will grow strangely dim</a:t>
            </a:r>
          </a:p>
          <a:p>
            <a:pPr>
              <a:lnSpc>
                <a:spcPct val="100000"/>
              </a:lnSpc>
            </a:pPr>
            <a:r>
              <a:rPr lang="en-US" altLang="en-US" sz="2200" dirty="0"/>
              <a:t>In the light of His glory and grace</a:t>
            </a:r>
          </a:p>
        </p:txBody>
      </p:sp>
    </p:spTree>
    <p:extLst>
      <p:ext uri="{BB962C8B-B14F-4D97-AF65-F5344CB8AC3E}">
        <p14:creationId xmlns:p14="http://schemas.microsoft.com/office/powerpoint/2010/main" val="427676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 bwMode="auto">
          <a:xfrm>
            <a:off x="296863" y="1"/>
            <a:ext cx="8218487" cy="97722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dirty="0">
                <a:latin typeface="Georgia" pitchFamily="18" charset="0"/>
              </a:rPr>
              <a:t>Divisions: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4" y="233464"/>
            <a:ext cx="8142142" cy="4395686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00000"/>
              </a:lnSpc>
            </a:pPr>
            <a:r>
              <a:rPr lang="en-US" sz="3600" dirty="0"/>
              <a:t> </a:t>
            </a:r>
          </a:p>
          <a:p>
            <a:pPr marL="571500" lvl="0" indent="-571500">
              <a:lnSpc>
                <a:spcPct val="100000"/>
              </a:lnSpc>
              <a:buFont typeface="+mj-lt"/>
              <a:buAutoNum type="romanUcPeriod"/>
            </a:pPr>
            <a:r>
              <a:rPr lang="en-US" sz="3600" dirty="0"/>
              <a:t>Christ Above All Cost           (Matthew 14:1-12)</a:t>
            </a:r>
          </a:p>
          <a:p>
            <a:pPr marL="571500" lvl="0" indent="-571500">
              <a:lnSpc>
                <a:spcPct val="100000"/>
              </a:lnSpc>
              <a:buFont typeface="+mj-lt"/>
              <a:buAutoNum type="romanUcPeriod"/>
            </a:pPr>
            <a:r>
              <a:rPr lang="en-US" sz="3600" dirty="0"/>
              <a:t>Christ Above All Need         (Matthew 14:13-21)</a:t>
            </a:r>
          </a:p>
          <a:p>
            <a:pPr marL="571500" lvl="0" indent="-571500">
              <a:lnSpc>
                <a:spcPct val="100000"/>
              </a:lnSpc>
              <a:buFont typeface="+mj-lt"/>
              <a:buAutoNum type="romanUcPeriod"/>
            </a:pPr>
            <a:r>
              <a:rPr lang="en-US" sz="3600" dirty="0"/>
              <a:t>Christ Above All Fear          (Matthew 14:22-36)</a:t>
            </a:r>
          </a:p>
        </p:txBody>
      </p:sp>
    </p:spTree>
    <p:extLst>
      <p:ext uri="{BB962C8B-B14F-4D97-AF65-F5344CB8AC3E}">
        <p14:creationId xmlns:p14="http://schemas.microsoft.com/office/powerpoint/2010/main" val="35975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67" y="146582"/>
            <a:ext cx="8049983" cy="970241"/>
          </a:xfrm>
        </p:spPr>
        <p:txBody>
          <a:bodyPr/>
          <a:lstStyle/>
          <a:p>
            <a:r>
              <a:rPr lang="en-US" sz="4400" dirty="0"/>
              <a:t>Principles: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08" y="437745"/>
            <a:ext cx="8770512" cy="4191405"/>
          </a:xfrm>
        </p:spPr>
        <p:txBody>
          <a:bodyPr/>
          <a:lstStyle/>
          <a:p>
            <a:pPr marL="571500" indent="-571500">
              <a:buFont typeface="+mj-lt"/>
              <a:buAutoNum type="arabicPeriod"/>
            </a:pPr>
            <a:endParaRPr lang="en-US" sz="4000" dirty="0">
              <a:solidFill>
                <a:schemeClr val="bg1">
                  <a:lumMod val="85000"/>
                </a:schemeClr>
              </a:solidFill>
            </a:endParaRPr>
          </a:p>
          <a:p>
            <a:pPr marL="571500" indent="-571500">
              <a:lnSpc>
                <a:spcPct val="100000"/>
              </a:lnSpc>
              <a:buFont typeface="+mj-lt"/>
              <a:buAutoNum type="arabicPeriod"/>
            </a:pPr>
            <a:r>
              <a:rPr lang="en-US" sz="4000" dirty="0"/>
              <a:t>Following Christ may cost everything.</a:t>
            </a:r>
          </a:p>
        </p:txBody>
      </p:sp>
    </p:spTree>
    <p:extLst>
      <p:ext uri="{BB962C8B-B14F-4D97-AF65-F5344CB8AC3E}">
        <p14:creationId xmlns:p14="http://schemas.microsoft.com/office/powerpoint/2010/main" val="57127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67" y="146582"/>
            <a:ext cx="8049983" cy="970241"/>
          </a:xfrm>
        </p:spPr>
        <p:txBody>
          <a:bodyPr/>
          <a:lstStyle/>
          <a:p>
            <a:r>
              <a:rPr lang="en-US" sz="4400" dirty="0"/>
              <a:t>Principles: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08" y="437745"/>
            <a:ext cx="8770512" cy="4191405"/>
          </a:xfrm>
        </p:spPr>
        <p:txBody>
          <a:bodyPr/>
          <a:lstStyle/>
          <a:p>
            <a:pPr marL="571500" indent="-571500">
              <a:buFont typeface="+mj-lt"/>
              <a:buAutoNum type="arabicPeriod"/>
            </a:pPr>
            <a:endParaRPr lang="en-US" sz="4000" dirty="0">
              <a:solidFill>
                <a:schemeClr val="bg1">
                  <a:lumMod val="85000"/>
                </a:schemeClr>
              </a:solidFill>
            </a:endParaRPr>
          </a:p>
          <a:p>
            <a:pPr marL="571500" indent="-571500">
              <a:lnSpc>
                <a:spcPct val="100000"/>
              </a:lnSpc>
              <a:buFont typeface="+mj-lt"/>
              <a:buAutoNum type="arabicPeriod"/>
            </a:pPr>
            <a:r>
              <a:rPr lang="en-US" sz="4000" dirty="0">
                <a:solidFill>
                  <a:schemeClr val="bg1">
                    <a:lumMod val="65000"/>
                  </a:schemeClr>
                </a:solidFill>
              </a:rPr>
              <a:t>Following Christ may cost everything.</a:t>
            </a:r>
          </a:p>
          <a:p>
            <a:pPr marL="571500" indent="-571500">
              <a:lnSpc>
                <a:spcPct val="100000"/>
              </a:lnSpc>
              <a:buFont typeface="+mj-lt"/>
              <a:buAutoNum type="arabicPeriod"/>
            </a:pPr>
            <a:r>
              <a:rPr lang="en-US" sz="4000" dirty="0"/>
              <a:t>Christ faithfully satisfies our every need.</a:t>
            </a:r>
          </a:p>
        </p:txBody>
      </p:sp>
    </p:spTree>
    <p:extLst>
      <p:ext uri="{BB962C8B-B14F-4D97-AF65-F5344CB8AC3E}">
        <p14:creationId xmlns:p14="http://schemas.microsoft.com/office/powerpoint/2010/main" val="106476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67" y="146582"/>
            <a:ext cx="8049983" cy="970241"/>
          </a:xfrm>
        </p:spPr>
        <p:txBody>
          <a:bodyPr/>
          <a:lstStyle/>
          <a:p>
            <a:r>
              <a:rPr lang="en-US" sz="4400" dirty="0"/>
              <a:t>Principles: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08" y="437745"/>
            <a:ext cx="8770512" cy="4191405"/>
          </a:xfrm>
        </p:spPr>
        <p:txBody>
          <a:bodyPr/>
          <a:lstStyle/>
          <a:p>
            <a:pPr marL="571500" indent="-571500">
              <a:buFont typeface="+mj-lt"/>
              <a:buAutoNum type="arabicPeriod"/>
            </a:pPr>
            <a:endParaRPr lang="en-US" sz="4000" dirty="0">
              <a:solidFill>
                <a:schemeClr val="bg1">
                  <a:lumMod val="85000"/>
                </a:schemeClr>
              </a:solidFill>
            </a:endParaRPr>
          </a:p>
          <a:p>
            <a:pPr marL="571500" indent="-571500">
              <a:lnSpc>
                <a:spcPct val="100000"/>
              </a:lnSpc>
              <a:buFont typeface="+mj-lt"/>
              <a:buAutoNum type="arabicPeriod"/>
            </a:pPr>
            <a:r>
              <a:rPr lang="en-US" sz="4000" dirty="0">
                <a:solidFill>
                  <a:schemeClr val="bg1">
                    <a:lumMod val="65000"/>
                  </a:schemeClr>
                </a:solidFill>
              </a:rPr>
              <a:t>Following Christ may cost everything.</a:t>
            </a:r>
          </a:p>
          <a:p>
            <a:pPr marL="571500" indent="-571500">
              <a:lnSpc>
                <a:spcPct val="100000"/>
              </a:lnSpc>
              <a:buFont typeface="+mj-lt"/>
              <a:buAutoNum type="arabicPeriod"/>
            </a:pPr>
            <a:r>
              <a:rPr lang="en-US" sz="4000" dirty="0">
                <a:solidFill>
                  <a:schemeClr val="bg1">
                    <a:lumMod val="65000"/>
                  </a:schemeClr>
                </a:solidFill>
              </a:rPr>
              <a:t>Christ faithfully satisfies our every need.</a:t>
            </a:r>
          </a:p>
          <a:p>
            <a:pPr marL="571500" indent="-571500">
              <a:lnSpc>
                <a:spcPct val="100000"/>
              </a:lnSpc>
              <a:buFont typeface="+mj-lt"/>
              <a:buAutoNum type="arabicPeriod"/>
            </a:pPr>
            <a:r>
              <a:rPr lang="en-US" sz="4000" dirty="0"/>
              <a:t>Focus on Christ overcomes all fear.</a:t>
            </a:r>
          </a:p>
        </p:txBody>
      </p:sp>
    </p:spTree>
    <p:extLst>
      <p:ext uri="{BB962C8B-B14F-4D97-AF65-F5344CB8AC3E}">
        <p14:creationId xmlns:p14="http://schemas.microsoft.com/office/powerpoint/2010/main" val="127854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8E08EB-FAB9-4EC6-8C5A-218DC5DCB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268" y="-953037"/>
            <a:ext cx="4380651" cy="779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39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SF-16x9-l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BSF-16x9-l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5326</TotalTime>
  <Words>275</Words>
  <Application>Microsoft Office PowerPoint</Application>
  <PresentationFormat>On-screen Show (16:9)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Georgia</vt:lpstr>
      <vt:lpstr>Times New Roman</vt:lpstr>
      <vt:lpstr>Whitney</vt:lpstr>
      <vt:lpstr>Office Theme</vt:lpstr>
      <vt:lpstr>2_BSF-16x9-light</vt:lpstr>
      <vt:lpstr>3_BSF-16x9-light</vt:lpstr>
      <vt:lpstr>Divisions:</vt:lpstr>
      <vt:lpstr>Turn Your Eyes Upon Jesus</vt:lpstr>
      <vt:lpstr>Verse 2</vt:lpstr>
      <vt:lpstr>Verse 3</vt:lpstr>
      <vt:lpstr>Divisions:</vt:lpstr>
      <vt:lpstr>Principles:</vt:lpstr>
      <vt:lpstr>Principles:</vt:lpstr>
      <vt:lpstr>Principles: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Miles</dc:creator>
  <cp:lastModifiedBy>Lucas, Jeremy R</cp:lastModifiedBy>
  <cp:revision>402</cp:revision>
  <cp:lastPrinted>2021-10-04T21:51:10Z</cp:lastPrinted>
  <dcterms:created xsi:type="dcterms:W3CDTF">2012-07-17T19:47:30Z</dcterms:created>
  <dcterms:modified xsi:type="dcterms:W3CDTF">2022-01-17T21:48:49Z</dcterms:modified>
</cp:coreProperties>
</file>